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0" r:id="rId41"/>
    <p:sldId id="361" r:id="rId42"/>
    <p:sldId id="322" r:id="rId43"/>
    <p:sldId id="258" r:id="rId44"/>
    <p:sldId id="326" r:id="rId4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25/04/19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 BIG thank you to the 2019 Global Sponsors!!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65884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"id": "7ec5ca97-0bc3-418a-81fd-32d7b2f3c89a",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particion</a:t>
            </a:r>
            <a:r>
              <a:rPr lang="en-US" sz="1400" dirty="0"/>
              <a:t>": "User2",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transaction_name</a:t>
            </a:r>
            <a:r>
              <a:rPr lang="en-US" sz="1400" dirty="0"/>
              <a:t>": "T6",</a:t>
            </a:r>
          </a:p>
          <a:p>
            <a:r>
              <a:rPr lang="en-US" sz="1400" dirty="0"/>
              <a:t>  "severity": 7,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nlog_date</a:t>
            </a:r>
            <a:r>
              <a:rPr lang="en-US" sz="1400" dirty="0"/>
              <a:t>": 20190425111712,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log_date</a:t>
            </a:r>
            <a:r>
              <a:rPr lang="en-US" sz="1400" dirty="0"/>
              <a:t>": "2019-04-25 11:17:12",</a:t>
            </a:r>
          </a:p>
          <a:p>
            <a:r>
              <a:rPr lang="en-US" sz="1400" dirty="0"/>
              <a:t>  "data": [</a:t>
            </a:r>
          </a:p>
          <a:p>
            <a:r>
              <a:rPr lang="en-US" sz="1400" dirty="0"/>
              <a:t>    "92c1e82d",</a:t>
            </a:r>
          </a:p>
          <a:p>
            <a:r>
              <a:rPr lang="en-US" sz="1400" dirty="0"/>
              <a:t>    "0646",</a:t>
            </a:r>
          </a:p>
          <a:p>
            <a:r>
              <a:rPr lang="en-US" sz="1400" dirty="0"/>
              <a:t>    "4602",</a:t>
            </a:r>
          </a:p>
          <a:p>
            <a:r>
              <a:rPr lang="en-US" sz="1400" dirty="0"/>
              <a:t>    "9d04",</a:t>
            </a:r>
          </a:p>
          <a:p>
            <a:r>
              <a:rPr lang="en-US" sz="1400" dirty="0"/>
              <a:t>    "93de0a2ad73f"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"_rid": "MrEXAPs5R1cBAAAAAAAAAA==",</a:t>
            </a:r>
          </a:p>
          <a:p>
            <a:r>
              <a:rPr lang="en-US" sz="1400" dirty="0"/>
              <a:t>  "_self": "</a:t>
            </a:r>
            <a:r>
              <a:rPr lang="en-US" sz="1400" dirty="0" err="1"/>
              <a:t>dbs</a:t>
            </a:r>
            <a:r>
              <a:rPr lang="en-US" sz="1400" dirty="0"/>
              <a:t>/</a:t>
            </a:r>
            <a:r>
              <a:rPr lang="en-US" sz="1400" dirty="0" err="1"/>
              <a:t>MrEXAA</a:t>
            </a:r>
            <a:r>
              <a:rPr lang="en-US" sz="1400" dirty="0"/>
              <a:t>==/</a:t>
            </a:r>
            <a:r>
              <a:rPr lang="en-US" sz="1400" dirty="0" err="1"/>
              <a:t>colls</a:t>
            </a:r>
            <a:r>
              <a:rPr lang="en-US" sz="1400" dirty="0"/>
              <a:t>/MrEXAPs5R1c=/docs/MrEXAPs5R1cBAAAAAAAAAA==/",</a:t>
            </a:r>
          </a:p>
          <a:p>
            <a:r>
              <a:rPr lang="en-US" sz="1400" dirty="0"/>
              <a:t>  "_</a:t>
            </a:r>
            <a:r>
              <a:rPr lang="en-US" sz="1400" dirty="0" err="1"/>
              <a:t>etag</a:t>
            </a:r>
            <a:r>
              <a:rPr lang="en-US" sz="1400" dirty="0"/>
              <a:t>": "\"30005843-0000-0100-0000-5cc1edae0000\"",</a:t>
            </a:r>
          </a:p>
          <a:p>
            <a:r>
              <a:rPr lang="en-US" sz="1400" dirty="0"/>
              <a:t>  "_attachments": "attachments/",</a:t>
            </a:r>
          </a:p>
          <a:p>
            <a:r>
              <a:rPr lang="en-US" sz="1400" dirty="0"/>
              <a:t>  "_</a:t>
            </a:r>
            <a:r>
              <a:rPr lang="en-US" sz="1400" dirty="0" err="1"/>
              <a:t>ts</a:t>
            </a:r>
            <a:r>
              <a:rPr lang="en-US" sz="1400" dirty="0"/>
              <a:t>": 1556213166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655660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"id": "5f9ef224-82be-43e0-aacd-c3b3c0d1b9d5", 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particion</a:t>
            </a:r>
            <a:r>
              <a:rPr lang="en-US" sz="1400" dirty="0"/>
              <a:t>": "User2-201904",</a:t>
            </a:r>
          </a:p>
          <a:p>
            <a:r>
              <a:rPr lang="en-US" sz="1400" dirty="0"/>
              <a:t>  "user": "User2",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transaction_name</a:t>
            </a:r>
            <a:r>
              <a:rPr lang="en-US" sz="1400" dirty="0"/>
              <a:t>": "T2",</a:t>
            </a:r>
          </a:p>
          <a:p>
            <a:r>
              <a:rPr lang="en-US" sz="1400" dirty="0"/>
              <a:t>  "severity": 9,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nlog_date</a:t>
            </a:r>
            <a:r>
              <a:rPr lang="en-US" sz="1400" dirty="0"/>
              <a:t>": 20190425210008,</a:t>
            </a:r>
          </a:p>
          <a:p>
            <a:r>
              <a:rPr lang="en-US" sz="1400" dirty="0"/>
              <a:t>  "</a:t>
            </a:r>
            <a:r>
              <a:rPr lang="en-US" sz="1400" dirty="0" err="1"/>
              <a:t>log_date</a:t>
            </a:r>
            <a:r>
              <a:rPr lang="en-US" sz="1400" dirty="0"/>
              <a:t>": "2019-04-25 21:00:08",</a:t>
            </a:r>
          </a:p>
          <a:p>
            <a:r>
              <a:rPr lang="en-US" sz="1400" dirty="0"/>
              <a:t>  "data": [</a:t>
            </a:r>
          </a:p>
          <a:p>
            <a:r>
              <a:rPr lang="en-US" sz="1400" dirty="0"/>
              <a:t>    "7b5af40d",</a:t>
            </a:r>
          </a:p>
          <a:p>
            <a:r>
              <a:rPr lang="en-US" sz="1400" dirty="0"/>
              <a:t>    "4d45",</a:t>
            </a:r>
          </a:p>
          <a:p>
            <a:r>
              <a:rPr lang="en-US" sz="1400" dirty="0"/>
              <a:t>    "4a1c",</a:t>
            </a:r>
          </a:p>
          <a:p>
            <a:r>
              <a:rPr lang="en-US" sz="1400" dirty="0"/>
              <a:t>    "9fe3",</a:t>
            </a:r>
          </a:p>
          <a:p>
            <a:r>
              <a:rPr lang="en-US" sz="1400" dirty="0"/>
              <a:t>    "f1c89064d401"</a:t>
            </a:r>
          </a:p>
          <a:p>
            <a:r>
              <a:rPr lang="en-US" sz="1400" dirty="0"/>
              <a:t>  ],</a:t>
            </a:r>
          </a:p>
          <a:p>
            <a:r>
              <a:rPr lang="en-US" sz="1400" dirty="0"/>
              <a:t>  "_rid": "MrEXALfH4x8bAAAAAAAAAA==",</a:t>
            </a:r>
          </a:p>
          <a:p>
            <a:r>
              <a:rPr lang="en-US" sz="1400" dirty="0"/>
              <a:t>  "_self": "</a:t>
            </a:r>
            <a:r>
              <a:rPr lang="en-US" sz="1400" dirty="0" err="1"/>
              <a:t>dbs</a:t>
            </a:r>
            <a:r>
              <a:rPr lang="en-US" sz="1400" dirty="0"/>
              <a:t>/</a:t>
            </a:r>
            <a:r>
              <a:rPr lang="en-US" sz="1400" dirty="0" err="1"/>
              <a:t>MrEXAA</a:t>
            </a:r>
            <a:r>
              <a:rPr lang="en-US" sz="1400" dirty="0"/>
              <a:t>==/</a:t>
            </a:r>
            <a:r>
              <a:rPr lang="en-US" sz="1400" dirty="0" err="1"/>
              <a:t>colls</a:t>
            </a:r>
            <a:r>
              <a:rPr lang="en-US" sz="1400" dirty="0"/>
              <a:t>/MrEXALfH4x8=/docs/MrEXALfH4x8bAAAAAAAAAA==/",</a:t>
            </a:r>
          </a:p>
          <a:p>
            <a:r>
              <a:rPr lang="en-US" sz="1400" dirty="0"/>
              <a:t>  "_</a:t>
            </a:r>
            <a:r>
              <a:rPr lang="en-US" sz="1400" dirty="0" err="1"/>
              <a:t>etag</a:t>
            </a:r>
            <a:r>
              <a:rPr lang="en-US" sz="1400" dirty="0"/>
              <a:t>": "\"3100a64c-0000-0100-0000-5cc2662b0000\"",</a:t>
            </a:r>
          </a:p>
          <a:p>
            <a:r>
              <a:rPr lang="en-US" sz="1400" dirty="0"/>
              <a:t>  "_attachments": "attachments/",</a:t>
            </a:r>
          </a:p>
          <a:p>
            <a:r>
              <a:rPr lang="en-US" sz="1400" dirty="0"/>
              <a:t>  "_</a:t>
            </a:r>
            <a:r>
              <a:rPr lang="en-US" sz="1400" dirty="0" err="1"/>
              <a:t>ts</a:t>
            </a:r>
            <a:r>
              <a:rPr lang="en-US" sz="1400" dirty="0"/>
              <a:t>": 1556244011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Control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mis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Control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mis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Control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mis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3068622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4291569"/>
            <a:ext cx="7589520" cy="18466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http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://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www.mysuitemex.com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093CE-36F8-764F-BC2F-3D198B2B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584200" y="301755"/>
            <a:ext cx="4321842" cy="2379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" y="5734845"/>
            <a:ext cx="518334" cy="5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05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Control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737</Words>
  <Application>Microsoft Macintosh PowerPoint</Application>
  <PresentationFormat>Widescreen</PresentationFormat>
  <Paragraphs>121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Control de Cambios de mis Datos en CosmosDB.</vt:lpstr>
      <vt:lpstr>Control de Cambios de mis Datos en CosmosDB.</vt:lpstr>
      <vt:lpstr>Control de Cambios de mis Datos en CosmosDB.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75</cp:revision>
  <dcterms:created xsi:type="dcterms:W3CDTF">2016-04-13T00:55:19Z</dcterms:created>
  <dcterms:modified xsi:type="dcterms:W3CDTF">2019-04-26T03:59:49Z</dcterms:modified>
</cp:coreProperties>
</file>